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inkoo Bhar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slide" Target="slides/slide89.xml"/><Relationship Id="rId50" Type="http://schemas.openxmlformats.org/officeDocument/2006/relationships/slide" Target="slides/slide44.xml"/><Relationship Id="rId94" Type="http://schemas.openxmlformats.org/officeDocument/2006/relationships/slide" Target="slides/slide88.xml"/><Relationship Id="rId53" Type="http://schemas.openxmlformats.org/officeDocument/2006/relationships/slide" Target="slides/slide47.xml"/><Relationship Id="rId52" Type="http://schemas.openxmlformats.org/officeDocument/2006/relationships/slide" Target="slides/slide46.xml"/><Relationship Id="rId96" Type="http://schemas.openxmlformats.org/officeDocument/2006/relationships/slide" Target="slides/slide90.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31T03:10:33.379">
    <p:pos x="297" y="602"/>
    <p:text>access?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5848f09f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5848f09f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848f09f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5848f09f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5848f09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5848f09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5848f09f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5848f09f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5848f09f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5848f09f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5848f09f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5848f09f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7e083df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7e083df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7e083df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7e083df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7e083dfb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7e083dfb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7e083dfb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7e083dfb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868d813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868d813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868d813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868d813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adca22f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adca22f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adca22f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adca22f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adca22fc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adca22fc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adca22fc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adca22fc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adca22fc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adca22fc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adca22fc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adca22fc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adca22fc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adca22fc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adca22fc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adca22fc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adca22f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adca22f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adca22fc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adca22fc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adca22fc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adca22fc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adca22fc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adca22fc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adca22fc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adca22fc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adca22fc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adca22fc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adca22fc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adca22fc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adca22fc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adca22fc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adca22fc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adca22fc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adca22fc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adca22fc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5848f09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5848f09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adca22fca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adca22fc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adca22fc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adca22fc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adca22fc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adca22fc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adca22fc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adca22fc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adca22fc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adca22fc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adca22fca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adca22fca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adca22fc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adca22fc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adca22fc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adca22fc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adca22fc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adca22fc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adca22fca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adca22fca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868d813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868d813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adca22fca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adca22fca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adca22fca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adca22fca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adca22fca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adca22fca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b601f32cc_0_2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b601f32cc_0_2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b601f32cc_0_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b601f32cc_0_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8f49777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8f49777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8f497772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8f497772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8f497772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8f497772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c35defc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c35defc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b601f32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b601f32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c35defcd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c35defcd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c35defcd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c35defcd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c35defcd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c35defcd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c35defcd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c35defcd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b601f32cc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b601f32cc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c35defcd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c35defcd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c35defcd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c35defcd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c35defcd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ec35defcd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c35defcd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c35defcd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c35defcd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c35defcd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c35defcd3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c35defcd3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c35defcd3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c35defcd3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c35defcd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c35defcd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c35defcd3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c35defcd3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c35defcd3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c35defcd3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c35defcd3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c35defcd3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c35defcd3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c35defcd3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c35defcd3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c35defcd3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b601f32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b601f32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c35defcd3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c35defcd3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c35defcd3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c35defcd3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c35defcd3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c35defcd3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ec35defcd3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ec35defcd3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ec35defcd3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ec35defcd3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7e083dfb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7e083dfb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68d8137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68d8137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7e083dfb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7e083dfb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e7e083dfb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e7e083dfb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7e083dfb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7e083dfb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E06666"/>
        </a:solidFill>
      </p:bgPr>
    </p:bg>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8" name="Shape 58"/>
        <p:cNvGrpSpPr/>
        <p:nvPr/>
      </p:nvGrpSpPr>
      <p:grpSpPr>
        <a:xfrm>
          <a:off x="0" y="0"/>
          <a:ext cx="0" cy="0"/>
          <a:chOff x="0" y="0"/>
          <a:chExt cx="0" cy="0"/>
        </a:xfrm>
      </p:grpSpPr>
      <p:sp>
        <p:nvSpPr>
          <p:cNvPr id="59" name="Google Shape;59;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spTree>
      <p:nvGrpSpPr>
        <p:cNvPr id="60" name="Shape 60"/>
        <p:cNvGrpSpPr/>
        <p:nvPr/>
      </p:nvGrpSpPr>
      <p:grpSpPr>
        <a:xfrm>
          <a:off x="0" y="0"/>
          <a:ext cx="0" cy="0"/>
          <a:chOff x="0" y="0"/>
          <a:chExt cx="0" cy="0"/>
        </a:xfrm>
      </p:grpSpPr>
      <p:sp>
        <p:nvSpPr>
          <p:cNvPr id="61" name="Google Shape;61;p12"/>
          <p:cNvSpPr/>
          <p:nvPr/>
        </p:nvSpPr>
        <p:spPr>
          <a:xfrm>
            <a:off x="0" y="0"/>
            <a:ext cx="9144000" cy="51435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12"/>
          <p:cNvGrpSpPr/>
          <p:nvPr/>
        </p:nvGrpSpPr>
        <p:grpSpPr>
          <a:xfrm>
            <a:off x="0" y="4510813"/>
            <a:ext cx="9144000" cy="150575"/>
            <a:chOff x="0" y="3797750"/>
            <a:chExt cx="9144000" cy="150575"/>
          </a:xfrm>
        </p:grpSpPr>
        <p:cxnSp>
          <p:nvCxnSpPr>
            <p:cNvPr id="63" name="Google Shape;63;p12"/>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64" name="Google Shape;64;p12"/>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65" name="Google Shape;65;p12"/>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66" name="Google Shape;6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200"/>
              <a:buNone/>
              <a:defRPr sz="3200">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67" name="Google Shape;67;p1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E06666"/>
        </a:solidFill>
      </p:bgPr>
    </p:bg>
    <p:spTree>
      <p:nvGrpSpPr>
        <p:cNvPr id="15" name="Shape 15"/>
        <p:cNvGrpSpPr/>
        <p:nvPr/>
      </p:nvGrpSpPr>
      <p:grpSpPr>
        <a:xfrm>
          <a:off x="0" y="0"/>
          <a:ext cx="0" cy="0"/>
          <a:chOff x="0" y="0"/>
          <a:chExt cx="0" cy="0"/>
        </a:xfrm>
      </p:grpSpPr>
      <p:sp>
        <p:nvSpPr>
          <p:cNvPr id="16" name="Google Shape;16;p3"/>
          <p:cNvSpPr/>
          <p:nvPr/>
        </p:nvSpPr>
        <p:spPr>
          <a:xfrm flipH="1" rot="10800000">
            <a:off x="0" y="860700"/>
            <a:ext cx="9144000" cy="428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8478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 name="Google Shape;32;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38" name="Google Shape;38;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7"/>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8"/>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6" name="Google Shape;46;p8"/>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8" name="Google Shape;48;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9"/>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9"/>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9"/>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3" name="Google Shape;53;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4" name="Shape 54"/>
        <p:cNvGrpSpPr/>
        <p:nvPr/>
      </p:nvGrpSpPr>
      <p:grpSpPr>
        <a:xfrm>
          <a:off x="0" y="0"/>
          <a:ext cx="0" cy="0"/>
          <a:chOff x="0" y="0"/>
          <a:chExt cx="0" cy="0"/>
        </a:xfrm>
      </p:grpSpPr>
      <p:sp>
        <p:nvSpPr>
          <p:cNvPr id="55" name="Google Shape;55;p10"/>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6" name="Google Shape;56;p10"/>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7" name="Google Shape;57;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drive.google.com/file/d/1B7_80kr03wiGcyZRWO5Wk7PeZVTXj5mP/view" TargetMode="Externa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drive.google.com/file/d/1tJ6gc66nSUDaHQlORASsjp6NAJNS-M26/view" TargetMode="Externa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drive.google.com/file/d/1eLpAji0KGnor3EnefNsOAZ878AO40lkj/view" TargetMode="External"/><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drive.google.com/file/d/1-pDkAnuoa6YtSsXJ7OalQbmLv-a5IJEw/view" TargetMode="External"/><Relationship Id="rId4" Type="http://schemas.openxmlformats.org/officeDocument/2006/relationships/image" Target="../media/image4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comments" Target="../comments/comment1.xml"/><Relationship Id="rId4" Type="http://schemas.openxmlformats.org/officeDocument/2006/relationships/hyperlink" Target="https://drive.google.com/file/d/1Au8fFv6LnZF7-d_LEiSV2_4nRSFkRKt0/view?usp=sharing" TargetMode="External"/><Relationship Id="rId5" Type="http://schemas.openxmlformats.org/officeDocument/2006/relationships/hyperlink" Target="https://drive.google.com/file/d/1GV7AOJLSIVD09Gg47IO0XzeSHpe9ICud/view?usp=sharing" TargetMode="External"/><Relationship Id="rId6" Type="http://schemas.openxmlformats.org/officeDocument/2006/relationships/hyperlink" Target="https://drive.google.com/file/d/1fNxp0kvrH9ajNCQXbKsFPtD7_EoTSkcS/view?usp=sharing"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masseyhighschoolnz-my.sharepoint.com/personal/jgottschalk_masseyhigh_school_nz/_layouts/15/onedrive.aspx?id=%2Fpersonal%2Fjgottschalk%5Fmasseyhigh%5Fschool%5Fnz%2FDocuments%2FProjects%2F01%5FTutorials%2F12I%5F91896%5F7%5Fv2%5FAdv%5FProgramming%5FRevisited%2F91896%5F7%5FVideos%2F02%5FRelevant%5FImplications%2Emp4&amp;parent=%2Fpersonal%2Fjgottschalk%5Fmasseyhigh%5Fschool%5Fnz%2FDocuments%2FProjects%2F01%5FTutorials%2F12I%5F91896%5F7%5Fv2%5FAdv%5FProgramming%5FRevisited%2F91896%5F7%5FVideos&amp;originalPath=aHR0cHM6Ly9tYXNzZXloaWdoc2Nob29sbnotbXkuc2hhcmVwb2ludC5jb20vOnY6L2cvcGVyc29uYWwvamdvdHRzY2hhbGtfbWFzc2V5aGlnaF9zY2hvb2xfbnovRVRHVzFaNmZ6anhHbkNJYlFvblVpcDhCbVNaV2g3djYtMzF3N0w5OHdiRzktQT9ydGltZT05SGxJaFMwODJVZw"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DEVELOP AN OUTCOME L2</a:t>
            </a:r>
            <a:endParaRPr/>
          </a:p>
        </p:txBody>
      </p:sp>
      <p:sp>
        <p:nvSpPr>
          <p:cNvPr id="73" name="Google Shape;73;p13"/>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Evidence of Learning Template</a:t>
            </a:r>
            <a:endParaRPr sz="2400"/>
          </a:p>
        </p:txBody>
      </p:sp>
      <p:sp>
        <p:nvSpPr>
          <p:cNvPr id="74" name="Google Shape;74;p13"/>
          <p:cNvSpPr txBox="1"/>
          <p:nvPr>
            <p:ph idx="1" type="subTitle"/>
          </p:nvPr>
        </p:nvSpPr>
        <p:spPr>
          <a:xfrm>
            <a:off x="390525" y="40083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Movie Quiz (Braydon’s Code)</a:t>
            </a:r>
            <a:endParaRPr/>
          </a:p>
          <a:p>
            <a:pPr indent="0" lvl="0" marL="0" rtl="0" algn="l">
              <a:lnSpc>
                <a:spcPct val="100000"/>
              </a:lnSpc>
              <a:spcBef>
                <a:spcPts val="0"/>
              </a:spcBef>
              <a:spcAft>
                <a:spcPts val="0"/>
              </a:spcAft>
              <a:buSzPts val="1800"/>
              <a:buNone/>
            </a:pPr>
            <a:r>
              <a:rPr lang="en" sz="2400"/>
              <a:t>Braydon Faauuga</a:t>
            </a:r>
            <a:endParaRPr sz="2400"/>
          </a:p>
        </p:txBody>
      </p:sp>
      <p:sp>
        <p:nvSpPr>
          <p:cNvPr id="75" name="Google Shape;75;p13"/>
          <p:cNvSpPr txBox="1"/>
          <p:nvPr>
            <p:ph idx="1" type="subTitle"/>
          </p:nvPr>
        </p:nvSpPr>
        <p:spPr>
          <a:xfrm>
            <a:off x="390525" y="3294963"/>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0136001211</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1</a:t>
            </a:r>
            <a:endParaRPr/>
          </a:p>
        </p:txBody>
      </p:sp>
      <p:pic>
        <p:nvPicPr>
          <p:cNvPr id="131" name="Google Shape;131;p22"/>
          <p:cNvPicPr preferRelativeResize="0"/>
          <p:nvPr/>
        </p:nvPicPr>
        <p:blipFill rotWithShape="1">
          <a:blip r:embed="rId3">
            <a:alphaModFix/>
          </a:blip>
          <a:srcRect b="52582" l="0" r="65500" t="18357"/>
          <a:stretch/>
        </p:blipFill>
        <p:spPr>
          <a:xfrm>
            <a:off x="471900" y="911475"/>
            <a:ext cx="8222101" cy="37236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2</a:t>
            </a:r>
            <a:endParaRPr/>
          </a:p>
        </p:txBody>
      </p:sp>
      <p:pic>
        <p:nvPicPr>
          <p:cNvPr id="137" name="Google Shape;137;p23"/>
          <p:cNvPicPr preferRelativeResize="0"/>
          <p:nvPr/>
        </p:nvPicPr>
        <p:blipFill rotWithShape="1">
          <a:blip r:embed="rId3">
            <a:alphaModFix/>
          </a:blip>
          <a:srcRect b="56516" l="0" r="50644" t="18963"/>
          <a:stretch/>
        </p:blipFill>
        <p:spPr>
          <a:xfrm>
            <a:off x="1205588" y="1165025"/>
            <a:ext cx="6754727" cy="323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3</a:t>
            </a:r>
            <a:endParaRPr/>
          </a:p>
        </p:txBody>
      </p:sp>
      <p:pic>
        <p:nvPicPr>
          <p:cNvPr id="143" name="Google Shape;143;p24"/>
          <p:cNvPicPr preferRelativeResize="0"/>
          <p:nvPr/>
        </p:nvPicPr>
        <p:blipFill rotWithShape="1">
          <a:blip r:embed="rId3">
            <a:alphaModFix/>
          </a:blip>
          <a:srcRect b="55913" l="1017" r="52739" t="18961"/>
          <a:stretch/>
        </p:blipFill>
        <p:spPr>
          <a:xfrm>
            <a:off x="301200" y="1267113"/>
            <a:ext cx="8541601" cy="26092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4</a:t>
            </a:r>
            <a:endParaRPr/>
          </a:p>
        </p:txBody>
      </p:sp>
      <p:pic>
        <p:nvPicPr>
          <p:cNvPr id="149" name="Google Shape;149;p25"/>
          <p:cNvPicPr preferRelativeResize="0"/>
          <p:nvPr/>
        </p:nvPicPr>
        <p:blipFill rotWithShape="1">
          <a:blip r:embed="rId3">
            <a:alphaModFix/>
          </a:blip>
          <a:srcRect b="55608" l="0" r="64479" t="19569"/>
          <a:stretch/>
        </p:blipFill>
        <p:spPr>
          <a:xfrm>
            <a:off x="471900" y="928900"/>
            <a:ext cx="8222101" cy="3583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5</a:t>
            </a:r>
            <a:endParaRPr/>
          </a:p>
        </p:txBody>
      </p:sp>
      <p:pic>
        <p:nvPicPr>
          <p:cNvPr id="155" name="Google Shape;155;p26"/>
          <p:cNvPicPr preferRelativeResize="0"/>
          <p:nvPr/>
        </p:nvPicPr>
        <p:blipFill>
          <a:blip r:embed="rId3">
            <a:alphaModFix/>
          </a:blip>
          <a:stretch>
            <a:fillRect/>
          </a:stretch>
        </p:blipFill>
        <p:spPr>
          <a:xfrm>
            <a:off x="152400" y="896825"/>
            <a:ext cx="7282266" cy="4094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6</a:t>
            </a:r>
            <a:endParaRPr/>
          </a:p>
        </p:txBody>
      </p:sp>
      <p:pic>
        <p:nvPicPr>
          <p:cNvPr id="161" name="Google Shape;161;p27"/>
          <p:cNvPicPr preferRelativeResize="0"/>
          <p:nvPr/>
        </p:nvPicPr>
        <p:blipFill rotWithShape="1">
          <a:blip r:embed="rId3">
            <a:alphaModFix/>
          </a:blip>
          <a:srcRect b="55316" l="0" r="59308" t="20083"/>
          <a:stretch/>
        </p:blipFill>
        <p:spPr>
          <a:xfrm>
            <a:off x="195550" y="1222075"/>
            <a:ext cx="8009876" cy="2699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7</a:t>
            </a:r>
            <a:endParaRPr/>
          </a:p>
        </p:txBody>
      </p:sp>
      <p:pic>
        <p:nvPicPr>
          <p:cNvPr id="167" name="Google Shape;167;p28"/>
          <p:cNvPicPr preferRelativeResize="0"/>
          <p:nvPr/>
        </p:nvPicPr>
        <p:blipFill rotWithShape="1">
          <a:blip r:embed="rId3">
            <a:alphaModFix/>
          </a:blip>
          <a:srcRect b="55323" l="-737" r="66131" t="16138"/>
          <a:stretch/>
        </p:blipFill>
        <p:spPr>
          <a:xfrm>
            <a:off x="313550" y="1318250"/>
            <a:ext cx="6367927" cy="2952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8</a:t>
            </a:r>
            <a:endParaRPr/>
          </a:p>
        </p:txBody>
      </p:sp>
      <p:pic>
        <p:nvPicPr>
          <p:cNvPr id="173" name="Google Shape;173;p29"/>
          <p:cNvPicPr preferRelativeResize="0"/>
          <p:nvPr/>
        </p:nvPicPr>
        <p:blipFill rotWithShape="1">
          <a:blip r:embed="rId3">
            <a:alphaModFix/>
          </a:blip>
          <a:srcRect b="54993" l="0" r="52669" t="19748"/>
          <a:stretch/>
        </p:blipFill>
        <p:spPr>
          <a:xfrm>
            <a:off x="286700" y="1363100"/>
            <a:ext cx="8057150" cy="2417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9</a:t>
            </a:r>
            <a:endParaRPr/>
          </a:p>
        </p:txBody>
      </p:sp>
      <p:pic>
        <p:nvPicPr>
          <p:cNvPr id="179" name="Google Shape;179;p30"/>
          <p:cNvPicPr preferRelativeResize="0"/>
          <p:nvPr/>
        </p:nvPicPr>
        <p:blipFill rotWithShape="1">
          <a:blip r:embed="rId3">
            <a:alphaModFix/>
          </a:blip>
          <a:srcRect b="54332" l="0" r="65025" t="20083"/>
          <a:stretch/>
        </p:blipFill>
        <p:spPr>
          <a:xfrm>
            <a:off x="864175" y="1450400"/>
            <a:ext cx="6661200" cy="273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Dictionary 10</a:t>
            </a:r>
            <a:endParaRPr/>
          </a:p>
        </p:txBody>
      </p:sp>
      <p:pic>
        <p:nvPicPr>
          <p:cNvPr id="185" name="Google Shape;185;p31"/>
          <p:cNvPicPr preferRelativeResize="0"/>
          <p:nvPr/>
        </p:nvPicPr>
        <p:blipFill rotWithShape="1">
          <a:blip r:embed="rId3">
            <a:alphaModFix/>
          </a:blip>
          <a:srcRect b="55321" l="0" r="52114" t="21388"/>
          <a:stretch/>
        </p:blipFill>
        <p:spPr>
          <a:xfrm>
            <a:off x="471900" y="1611550"/>
            <a:ext cx="8222101" cy="22482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ctrTitle"/>
          </p:nvPr>
        </p:nvSpPr>
        <p:spPr>
          <a:xfrm>
            <a:off x="390525" y="873549"/>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Github /Drive link</a:t>
            </a:r>
            <a:endParaRPr/>
          </a:p>
        </p:txBody>
      </p:sp>
      <p:sp>
        <p:nvSpPr>
          <p:cNvPr id="81" name="Google Shape;81;p14"/>
          <p:cNvSpPr txBox="1"/>
          <p:nvPr>
            <p:ph idx="1" type="subTitle"/>
          </p:nvPr>
        </p:nvSpPr>
        <p:spPr>
          <a:xfrm>
            <a:off x="390525" y="257175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4800"/>
              <a:t>Trello board or PM link</a:t>
            </a:r>
            <a:endParaRPr sz="4800"/>
          </a:p>
        </p:txBody>
      </p:sp>
      <p:sp>
        <p:nvSpPr>
          <p:cNvPr id="82" name="Google Shape;82;p14"/>
          <p:cNvSpPr txBox="1"/>
          <p:nvPr>
            <p:ph idx="1" type="subTitle"/>
          </p:nvPr>
        </p:nvSpPr>
        <p:spPr>
          <a:xfrm>
            <a:off x="390525" y="3837051"/>
            <a:ext cx="8222100" cy="432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None/>
            </a:pPr>
            <a:r>
              <a:rPr b="1" i="1" lang="en"/>
              <a:t>You MUST provide evidence showing how the problem has been decomposed, how the components have been developed and trialled, and of how they have been assembled and tested to create a final, working outcome.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a:t>
            </a:r>
            <a:endParaRPr/>
          </a:p>
        </p:txBody>
      </p:sp>
      <p:sp>
        <p:nvSpPr>
          <p:cNvPr id="191" name="Google Shape;191;p32"/>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used def which is when you define a function. How I used it was that I would def the code that would print the question and answers as this made it </a:t>
            </a:r>
            <a:r>
              <a:rPr lang="en"/>
              <a:t>easier</a:t>
            </a:r>
            <a:r>
              <a:rPr lang="en"/>
              <a:t> for when I change </a:t>
            </a:r>
            <a:r>
              <a:rPr lang="en"/>
              <a:t>something</a:t>
            </a:r>
            <a:r>
              <a:rPr lang="en"/>
              <a:t> so instead of having to find the code around the and change it constantly and fix the indentation. I put it next to its dictionary making it easier in spotting mistakes in my code or just changing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1</a:t>
            </a:r>
            <a:endParaRPr/>
          </a:p>
        </p:txBody>
      </p:sp>
      <p:pic>
        <p:nvPicPr>
          <p:cNvPr id="197" name="Google Shape;197;p33"/>
          <p:cNvPicPr preferRelativeResize="0"/>
          <p:nvPr/>
        </p:nvPicPr>
        <p:blipFill rotWithShape="1">
          <a:blip r:embed="rId3">
            <a:alphaModFix/>
          </a:blip>
          <a:srcRect b="37936" l="1960" r="74394" t="20734"/>
          <a:stretch/>
        </p:blipFill>
        <p:spPr>
          <a:xfrm>
            <a:off x="241725" y="1114625"/>
            <a:ext cx="3785401" cy="372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2</a:t>
            </a:r>
            <a:endParaRPr/>
          </a:p>
        </p:txBody>
      </p:sp>
      <p:pic>
        <p:nvPicPr>
          <p:cNvPr id="203" name="Google Shape;203;p34"/>
          <p:cNvPicPr preferRelativeResize="0"/>
          <p:nvPr/>
        </p:nvPicPr>
        <p:blipFill rotWithShape="1">
          <a:blip r:embed="rId3">
            <a:alphaModFix/>
          </a:blip>
          <a:srcRect b="38591" l="0" r="67422" t="19425"/>
          <a:stretch/>
        </p:blipFill>
        <p:spPr>
          <a:xfrm>
            <a:off x="0" y="1101225"/>
            <a:ext cx="4763225" cy="3451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3</a:t>
            </a:r>
            <a:endParaRPr/>
          </a:p>
        </p:txBody>
      </p:sp>
      <p:pic>
        <p:nvPicPr>
          <p:cNvPr id="209" name="Google Shape;209;p35"/>
          <p:cNvPicPr preferRelativeResize="0"/>
          <p:nvPr/>
        </p:nvPicPr>
        <p:blipFill rotWithShape="1">
          <a:blip r:embed="rId3">
            <a:alphaModFix/>
          </a:blip>
          <a:srcRect b="38262" l="0" r="76643" t="20408"/>
          <a:stretch/>
        </p:blipFill>
        <p:spPr>
          <a:xfrm>
            <a:off x="152400" y="1144500"/>
            <a:ext cx="3473574" cy="3455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4</a:t>
            </a:r>
            <a:endParaRPr/>
          </a:p>
        </p:txBody>
      </p:sp>
      <p:pic>
        <p:nvPicPr>
          <p:cNvPr id="215" name="Google Shape;215;p36"/>
          <p:cNvPicPr preferRelativeResize="0"/>
          <p:nvPr/>
        </p:nvPicPr>
        <p:blipFill rotWithShape="1">
          <a:blip r:embed="rId3">
            <a:alphaModFix/>
          </a:blip>
          <a:srcRect b="37931" l="0" r="72771" t="19430"/>
          <a:stretch/>
        </p:blipFill>
        <p:spPr>
          <a:xfrm>
            <a:off x="98700" y="1235525"/>
            <a:ext cx="3508226" cy="3088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5</a:t>
            </a:r>
            <a:endParaRPr/>
          </a:p>
        </p:txBody>
      </p:sp>
      <p:pic>
        <p:nvPicPr>
          <p:cNvPr id="221" name="Google Shape;221;p37"/>
          <p:cNvPicPr preferRelativeResize="0"/>
          <p:nvPr/>
        </p:nvPicPr>
        <p:blipFill rotWithShape="1">
          <a:blip r:embed="rId3">
            <a:alphaModFix/>
          </a:blip>
          <a:srcRect b="38917" l="0" r="72402" t="20082"/>
          <a:stretch/>
        </p:blipFill>
        <p:spPr>
          <a:xfrm>
            <a:off x="58400" y="1342950"/>
            <a:ext cx="4035550" cy="337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6</a:t>
            </a:r>
            <a:endParaRPr/>
          </a:p>
        </p:txBody>
      </p:sp>
      <p:pic>
        <p:nvPicPr>
          <p:cNvPr id="227" name="Google Shape;227;p38"/>
          <p:cNvPicPr preferRelativeResize="0"/>
          <p:nvPr/>
        </p:nvPicPr>
        <p:blipFill rotWithShape="1">
          <a:blip r:embed="rId3">
            <a:alphaModFix/>
          </a:blip>
          <a:srcRect b="38587" l="0" r="70005" t="20410"/>
          <a:stretch/>
        </p:blipFill>
        <p:spPr>
          <a:xfrm>
            <a:off x="273275" y="1490675"/>
            <a:ext cx="3861849" cy="29679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7</a:t>
            </a:r>
            <a:endParaRPr/>
          </a:p>
        </p:txBody>
      </p:sp>
      <p:pic>
        <p:nvPicPr>
          <p:cNvPr id="233" name="Google Shape;233;p39"/>
          <p:cNvPicPr preferRelativeResize="0"/>
          <p:nvPr/>
        </p:nvPicPr>
        <p:blipFill rotWithShape="1">
          <a:blip r:embed="rId3">
            <a:alphaModFix/>
          </a:blip>
          <a:srcRect b="38260" l="0" r="77013" t="20741"/>
          <a:stretch/>
        </p:blipFill>
        <p:spPr>
          <a:xfrm>
            <a:off x="125550" y="1007200"/>
            <a:ext cx="3294474" cy="3303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8</a:t>
            </a:r>
            <a:endParaRPr/>
          </a:p>
        </p:txBody>
      </p:sp>
      <p:pic>
        <p:nvPicPr>
          <p:cNvPr id="239" name="Google Shape;239;p40"/>
          <p:cNvPicPr preferRelativeResize="0"/>
          <p:nvPr/>
        </p:nvPicPr>
        <p:blipFill rotWithShape="1">
          <a:blip r:embed="rId3">
            <a:alphaModFix/>
          </a:blip>
          <a:srcRect b="37934" l="0" r="74984" t="19752"/>
          <a:stretch/>
        </p:blipFill>
        <p:spPr>
          <a:xfrm>
            <a:off x="232975" y="1544400"/>
            <a:ext cx="3325851" cy="3162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9</a:t>
            </a:r>
            <a:endParaRPr/>
          </a:p>
        </p:txBody>
      </p:sp>
      <p:pic>
        <p:nvPicPr>
          <p:cNvPr id="245" name="Google Shape;245;p41"/>
          <p:cNvPicPr preferRelativeResize="0"/>
          <p:nvPr/>
        </p:nvPicPr>
        <p:blipFill rotWithShape="1">
          <a:blip r:embed="rId3">
            <a:alphaModFix/>
          </a:blip>
          <a:srcRect b="38265" l="0" r="78119" t="20407"/>
          <a:stretch/>
        </p:blipFill>
        <p:spPr>
          <a:xfrm>
            <a:off x="122725" y="1034075"/>
            <a:ext cx="3489799" cy="3705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Setup</a:t>
            </a:r>
            <a:endParaRPr/>
          </a:p>
        </p:txBody>
      </p:sp>
      <p:sp>
        <p:nvSpPr>
          <p:cNvPr id="88" name="Google Shape;88;p15"/>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setup project management </a:t>
            </a:r>
            <a:r>
              <a:rPr lang="en" u="sng"/>
              <a:t>tools</a:t>
            </a:r>
            <a:r>
              <a:rPr lang="en"/>
              <a:t> to manage the development of your outcome.</a:t>
            </a:r>
            <a:endParaRPr/>
          </a:p>
          <a:p>
            <a:pPr indent="0" lvl="0" marL="0" rtl="0" algn="l">
              <a:lnSpc>
                <a:spcPct val="115000"/>
              </a:lnSpc>
              <a:spcBef>
                <a:spcPts val="1600"/>
              </a:spcBef>
              <a:spcAft>
                <a:spcPts val="0"/>
              </a:spcAft>
              <a:buSzPts val="1800"/>
              <a:buNone/>
            </a:pPr>
            <a:r>
              <a:rPr lang="en"/>
              <a:t>Record evidence that you have chosen project management </a:t>
            </a:r>
            <a:r>
              <a:rPr lang="en" u="sng"/>
              <a:t>techniques</a:t>
            </a:r>
            <a:r>
              <a:rPr lang="en"/>
              <a:t> to manage the development of your outcome.</a:t>
            </a:r>
            <a:endParaRPr/>
          </a:p>
          <a:p>
            <a:pPr indent="0" lvl="0" marL="0" rtl="0" algn="l">
              <a:lnSpc>
                <a:spcPct val="115000"/>
              </a:lnSpc>
              <a:spcBef>
                <a:spcPts val="1600"/>
              </a:spcBef>
              <a:spcAft>
                <a:spcPts val="0"/>
              </a:spcAft>
              <a:buSzPts val="1800"/>
              <a:buNone/>
            </a:pPr>
            <a:r>
              <a:rPr lang="en"/>
              <a:t>Record evidence that you have setup/ chosen version control tools/techniques to manage the development of your outcome.</a:t>
            </a:r>
            <a:endParaRPr/>
          </a:p>
          <a:p>
            <a:pPr indent="0" lvl="0" marL="0" rtl="0" algn="l">
              <a:lnSpc>
                <a:spcPct val="115000"/>
              </a:lnSpc>
              <a:spcBef>
                <a:spcPts val="1600"/>
              </a:spcBef>
              <a:spcAft>
                <a:spcPts val="1600"/>
              </a:spcAft>
              <a:buSzPts val="1800"/>
              <a:buNone/>
            </a:pPr>
            <a:r>
              <a:rPr lang="en"/>
              <a:t>Explain why you believe that these tools and techniques are appropriate for the development of your outcome.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 10</a:t>
            </a:r>
            <a:endParaRPr/>
          </a:p>
        </p:txBody>
      </p:sp>
      <p:pic>
        <p:nvPicPr>
          <p:cNvPr id="251" name="Google Shape;251;p42"/>
          <p:cNvPicPr preferRelativeResize="0"/>
          <p:nvPr/>
        </p:nvPicPr>
        <p:blipFill rotWithShape="1">
          <a:blip r:embed="rId3">
            <a:alphaModFix/>
          </a:blip>
          <a:srcRect b="37933" l="0" r="78672" t="20081"/>
          <a:stretch/>
        </p:blipFill>
        <p:spPr>
          <a:xfrm>
            <a:off x="165825" y="1132603"/>
            <a:ext cx="3150751" cy="3487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endParaRPr/>
          </a:p>
        </p:txBody>
      </p:sp>
      <p:sp>
        <p:nvSpPr>
          <p:cNvPr id="257" name="Google Shape;257;p43"/>
          <p:cNvSpPr txBox="1"/>
          <p:nvPr>
            <p:ph idx="1" type="body"/>
          </p:nvPr>
        </p:nvSpPr>
        <p:spPr>
          <a:xfrm>
            <a:off x="0" y="956400"/>
            <a:ext cx="9144000" cy="4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You also see this is where the code that prints out the quiz starts. It prints out def then asks for a response. I had put the user response as guess and I used .lower() to ensure that even when the response is in caps. This is because I made sure the answers were in lower</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I then implemented error handles that ensure that the user has no complication with my code and that we don’t have it crashing. From 1 to 10, you can see that the error handles also known as loops. They are used to ensure that user only presses the four buttons. If they were to use a unknown key, it will immediately relap.The ‘Try Again’ is the final one where you would have to type “yes” or “no” again I ensured that it is only these two words. But I had to create a new dictionary to ensure that the code was not too simple.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Lastly is the score system which you can see as ‘counter’ will add a +1 to every correct answer while adding none to wrong answers. The source of the score is above the introduction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1</a:t>
            </a:r>
            <a:endParaRPr/>
          </a:p>
        </p:txBody>
      </p:sp>
      <p:pic>
        <p:nvPicPr>
          <p:cNvPr id="263" name="Google Shape;263;p44"/>
          <p:cNvPicPr preferRelativeResize="0"/>
          <p:nvPr/>
        </p:nvPicPr>
        <p:blipFill rotWithShape="1">
          <a:blip r:embed="rId3">
            <a:alphaModFix/>
          </a:blip>
          <a:srcRect b="38591" l="4389" r="54696" t="20081"/>
          <a:stretch/>
        </p:blipFill>
        <p:spPr>
          <a:xfrm>
            <a:off x="337600" y="1275800"/>
            <a:ext cx="5864351" cy="33305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1</a:t>
            </a:r>
            <a:endParaRPr/>
          </a:p>
        </p:txBody>
      </p:sp>
      <p:pic>
        <p:nvPicPr>
          <p:cNvPr id="269" name="Google Shape;269;p45"/>
          <p:cNvPicPr preferRelativeResize="0"/>
          <p:nvPr/>
        </p:nvPicPr>
        <p:blipFill rotWithShape="1">
          <a:blip r:embed="rId3">
            <a:alphaModFix/>
          </a:blip>
          <a:srcRect b="37931" l="0" r="53961" t="20084"/>
          <a:stretch/>
        </p:blipFill>
        <p:spPr>
          <a:xfrm>
            <a:off x="152400" y="1396675"/>
            <a:ext cx="5945826" cy="3048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2</a:t>
            </a:r>
            <a:endParaRPr/>
          </a:p>
        </p:txBody>
      </p:sp>
      <p:pic>
        <p:nvPicPr>
          <p:cNvPr id="275" name="Google Shape;275;p46"/>
          <p:cNvPicPr preferRelativeResize="0"/>
          <p:nvPr/>
        </p:nvPicPr>
        <p:blipFill rotWithShape="1">
          <a:blip r:embed="rId3">
            <a:alphaModFix/>
          </a:blip>
          <a:srcRect b="37606" l="0" r="54145" t="20408"/>
          <a:stretch/>
        </p:blipFill>
        <p:spPr>
          <a:xfrm>
            <a:off x="152400" y="1732400"/>
            <a:ext cx="5400276" cy="27799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2</a:t>
            </a:r>
            <a:endParaRPr/>
          </a:p>
        </p:txBody>
      </p:sp>
      <p:pic>
        <p:nvPicPr>
          <p:cNvPr id="281" name="Google Shape;281;p47"/>
          <p:cNvPicPr preferRelativeResize="0"/>
          <p:nvPr/>
        </p:nvPicPr>
        <p:blipFill rotWithShape="1">
          <a:blip r:embed="rId3">
            <a:alphaModFix/>
          </a:blip>
          <a:srcRect b="38588" l="0" r="59677" t="19426"/>
          <a:stretch/>
        </p:blipFill>
        <p:spPr>
          <a:xfrm>
            <a:off x="152400" y="1692125"/>
            <a:ext cx="4840424" cy="28336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3</a:t>
            </a:r>
            <a:endParaRPr/>
          </a:p>
        </p:txBody>
      </p:sp>
      <p:pic>
        <p:nvPicPr>
          <p:cNvPr id="287" name="Google Shape;287;p48"/>
          <p:cNvPicPr preferRelativeResize="0"/>
          <p:nvPr/>
        </p:nvPicPr>
        <p:blipFill rotWithShape="1">
          <a:blip r:embed="rId3">
            <a:alphaModFix/>
          </a:blip>
          <a:srcRect b="37931" l="0" r="63735" t="20084"/>
          <a:stretch/>
        </p:blipFill>
        <p:spPr>
          <a:xfrm>
            <a:off x="152400" y="1477250"/>
            <a:ext cx="4870224" cy="31700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3</a:t>
            </a:r>
            <a:endParaRPr/>
          </a:p>
        </p:txBody>
      </p:sp>
      <p:pic>
        <p:nvPicPr>
          <p:cNvPr id="293" name="Google Shape;293;p49"/>
          <p:cNvPicPr preferRelativeResize="0"/>
          <p:nvPr/>
        </p:nvPicPr>
        <p:blipFill rotWithShape="1">
          <a:blip r:embed="rId3">
            <a:alphaModFix/>
          </a:blip>
          <a:srcRect b="38264" l="0" r="65210" t="16143"/>
          <a:stretch/>
        </p:blipFill>
        <p:spPr>
          <a:xfrm>
            <a:off x="152400" y="1557825"/>
            <a:ext cx="4419601" cy="32563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4</a:t>
            </a:r>
            <a:endParaRPr/>
          </a:p>
        </p:txBody>
      </p:sp>
      <p:pic>
        <p:nvPicPr>
          <p:cNvPr id="299" name="Google Shape;299;p50"/>
          <p:cNvPicPr preferRelativeResize="0"/>
          <p:nvPr/>
        </p:nvPicPr>
        <p:blipFill rotWithShape="1">
          <a:blip r:embed="rId3">
            <a:alphaModFix/>
          </a:blip>
          <a:srcRect b="37279" l="0" r="66316" t="19423"/>
          <a:stretch/>
        </p:blipFill>
        <p:spPr>
          <a:xfrm>
            <a:off x="232975" y="1235500"/>
            <a:ext cx="4571425" cy="3303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4</a:t>
            </a:r>
            <a:endParaRPr/>
          </a:p>
        </p:txBody>
      </p:sp>
      <p:pic>
        <p:nvPicPr>
          <p:cNvPr id="305" name="Google Shape;305;p51"/>
          <p:cNvPicPr preferRelativeResize="0"/>
          <p:nvPr/>
        </p:nvPicPr>
        <p:blipFill rotWithShape="1">
          <a:blip r:embed="rId3">
            <a:alphaModFix/>
          </a:blip>
          <a:srcRect b="37931" l="0" r="65026" t="20084"/>
          <a:stretch/>
        </p:blipFill>
        <p:spPr>
          <a:xfrm>
            <a:off x="152400" y="1195225"/>
            <a:ext cx="4419601" cy="29828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Tools</a:t>
            </a:r>
            <a:endParaRPr/>
          </a:p>
        </p:txBody>
      </p:sp>
      <p:sp>
        <p:nvSpPr>
          <p:cNvPr id="94" name="Google Shape;94;p16"/>
          <p:cNvSpPr txBox="1"/>
          <p:nvPr>
            <p:ph idx="1" type="body"/>
          </p:nvPr>
        </p:nvSpPr>
        <p:spPr>
          <a:xfrm>
            <a:off x="471900" y="956400"/>
            <a:ext cx="8451900" cy="40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have used a website called Monday.com to plan out how I would work on my project as I didn’t give each task a certain amount of time to complete it in. It mainly was used like a reminder of each task. It was actually extremely helpful as the programme help me indicate and remind me on what I needed help as you can mark which task on what you need to prioritize the mos</a:t>
            </a:r>
            <a:r>
              <a:rPr lang="en"/>
              <a:t>t. I was lucky to find this as I was about to use another tool called ProjectManager.com which was too much for me as it a gannat chart. I didn’t want to ensure that I had to follow through a schedule as I didn’t quite understand how to implement the use of dictionaries in my project. I would have used in Trello as it had the same concept as Monday.com but Monday.com had a system where you grade the work to see how far you are in each task.That was beneficial for me cause each time as I would see the chart and put work on ones that I thought were worked on enough.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5</a:t>
            </a:r>
            <a:endParaRPr/>
          </a:p>
        </p:txBody>
      </p:sp>
      <p:pic>
        <p:nvPicPr>
          <p:cNvPr id="311" name="Google Shape;311;p52"/>
          <p:cNvPicPr preferRelativeResize="0"/>
          <p:nvPr/>
        </p:nvPicPr>
        <p:blipFill rotWithShape="1">
          <a:blip r:embed="rId3">
            <a:alphaModFix/>
          </a:blip>
          <a:srcRect b="36949" l="0" r="64840" t="19425"/>
          <a:stretch/>
        </p:blipFill>
        <p:spPr>
          <a:xfrm>
            <a:off x="152400" y="1692125"/>
            <a:ext cx="4359924" cy="3041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5</a:t>
            </a:r>
            <a:endParaRPr/>
          </a:p>
        </p:txBody>
      </p:sp>
      <p:pic>
        <p:nvPicPr>
          <p:cNvPr id="317" name="Google Shape;317;p53"/>
          <p:cNvPicPr preferRelativeResize="0"/>
          <p:nvPr/>
        </p:nvPicPr>
        <p:blipFill rotWithShape="1">
          <a:blip r:embed="rId3">
            <a:alphaModFix/>
          </a:blip>
          <a:srcRect b="37937" l="0" r="65948" t="19422"/>
          <a:stretch/>
        </p:blipFill>
        <p:spPr>
          <a:xfrm>
            <a:off x="152400" y="1410100"/>
            <a:ext cx="4534498" cy="3192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6</a:t>
            </a:r>
            <a:endParaRPr/>
          </a:p>
        </p:txBody>
      </p:sp>
      <p:pic>
        <p:nvPicPr>
          <p:cNvPr id="323" name="Google Shape;323;p54"/>
          <p:cNvPicPr preferRelativeResize="0"/>
          <p:nvPr/>
        </p:nvPicPr>
        <p:blipFill rotWithShape="1">
          <a:blip r:embed="rId3">
            <a:alphaModFix/>
          </a:blip>
          <a:srcRect b="36292" l="0" r="66500" t="20737"/>
          <a:stretch/>
        </p:blipFill>
        <p:spPr>
          <a:xfrm>
            <a:off x="152400" y="1275800"/>
            <a:ext cx="4419601" cy="3187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6</a:t>
            </a:r>
            <a:endParaRPr/>
          </a:p>
        </p:txBody>
      </p:sp>
      <p:pic>
        <p:nvPicPr>
          <p:cNvPr id="329" name="Google Shape;329;p55"/>
          <p:cNvPicPr preferRelativeResize="0"/>
          <p:nvPr/>
        </p:nvPicPr>
        <p:blipFill rotWithShape="1">
          <a:blip r:embed="rId3">
            <a:alphaModFix/>
          </a:blip>
          <a:srcRect b="39245" l="0" r="64841" t="19753"/>
          <a:stretch/>
        </p:blipFill>
        <p:spPr>
          <a:xfrm>
            <a:off x="0" y="1235525"/>
            <a:ext cx="5182174" cy="33976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7</a:t>
            </a:r>
            <a:endParaRPr/>
          </a:p>
        </p:txBody>
      </p:sp>
      <p:pic>
        <p:nvPicPr>
          <p:cNvPr id="335" name="Google Shape;335;p56"/>
          <p:cNvPicPr preferRelativeResize="0"/>
          <p:nvPr/>
        </p:nvPicPr>
        <p:blipFill rotWithShape="1">
          <a:blip r:embed="rId3">
            <a:alphaModFix/>
          </a:blip>
          <a:srcRect b="38587" l="0" r="66316" t="19754"/>
          <a:stretch/>
        </p:blipFill>
        <p:spPr>
          <a:xfrm>
            <a:off x="152400" y="1705550"/>
            <a:ext cx="4419601" cy="307300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8</a:t>
            </a:r>
            <a:endParaRPr/>
          </a:p>
        </p:txBody>
      </p:sp>
      <p:pic>
        <p:nvPicPr>
          <p:cNvPr id="341" name="Google Shape;341;p57"/>
          <p:cNvPicPr preferRelativeResize="0"/>
          <p:nvPr/>
        </p:nvPicPr>
        <p:blipFill rotWithShape="1">
          <a:blip r:embed="rId3">
            <a:alphaModFix/>
          </a:blip>
          <a:srcRect b="37933" l="0" r="64656" t="19095"/>
          <a:stretch/>
        </p:blipFill>
        <p:spPr>
          <a:xfrm>
            <a:off x="53100" y="1195250"/>
            <a:ext cx="4676050" cy="3196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7</a:t>
            </a:r>
            <a:endParaRPr/>
          </a:p>
        </p:txBody>
      </p:sp>
      <p:pic>
        <p:nvPicPr>
          <p:cNvPr id="347" name="Google Shape;347;p58"/>
          <p:cNvPicPr preferRelativeResize="0"/>
          <p:nvPr/>
        </p:nvPicPr>
        <p:blipFill rotWithShape="1">
          <a:blip r:embed="rId3">
            <a:alphaModFix/>
          </a:blip>
          <a:srcRect b="38265" l="0" r="62628" t="20078"/>
          <a:stretch/>
        </p:blipFill>
        <p:spPr>
          <a:xfrm>
            <a:off x="85250" y="1087800"/>
            <a:ext cx="5098527" cy="31951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8</a:t>
            </a:r>
            <a:endParaRPr/>
          </a:p>
        </p:txBody>
      </p:sp>
      <p:pic>
        <p:nvPicPr>
          <p:cNvPr id="353" name="Google Shape;353;p59"/>
          <p:cNvPicPr preferRelativeResize="0"/>
          <p:nvPr/>
        </p:nvPicPr>
        <p:blipFill rotWithShape="1">
          <a:blip r:embed="rId3">
            <a:alphaModFix/>
          </a:blip>
          <a:srcRect b="37604" l="0" r="65578" t="20082"/>
          <a:stretch/>
        </p:blipFill>
        <p:spPr>
          <a:xfrm>
            <a:off x="152400" y="1718975"/>
            <a:ext cx="4419601" cy="305448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9</a:t>
            </a:r>
            <a:endParaRPr/>
          </a:p>
        </p:txBody>
      </p:sp>
      <p:pic>
        <p:nvPicPr>
          <p:cNvPr id="359" name="Google Shape;359;p60"/>
          <p:cNvPicPr preferRelativeResize="0"/>
          <p:nvPr/>
        </p:nvPicPr>
        <p:blipFill rotWithShape="1">
          <a:blip r:embed="rId3">
            <a:alphaModFix/>
          </a:blip>
          <a:srcRect b="38265" l="0" r="64656" t="20078"/>
          <a:stretch/>
        </p:blipFill>
        <p:spPr>
          <a:xfrm>
            <a:off x="152400" y="1718975"/>
            <a:ext cx="4419601" cy="292868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9</a:t>
            </a:r>
            <a:endParaRPr/>
          </a:p>
        </p:txBody>
      </p:sp>
      <p:pic>
        <p:nvPicPr>
          <p:cNvPr id="365" name="Google Shape;365;p61"/>
          <p:cNvPicPr preferRelativeResize="0"/>
          <p:nvPr/>
        </p:nvPicPr>
        <p:blipFill rotWithShape="1">
          <a:blip r:embed="rId3">
            <a:alphaModFix/>
          </a:blip>
          <a:srcRect b="37936" l="0" r="56542" t="19095"/>
          <a:stretch/>
        </p:blipFill>
        <p:spPr>
          <a:xfrm>
            <a:off x="152400" y="1678700"/>
            <a:ext cx="4419601" cy="24568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a:t>
            </a:r>
            <a:r>
              <a:rPr lang="en"/>
              <a:t>Management</a:t>
            </a:r>
            <a:r>
              <a:rPr lang="en"/>
              <a:t> Techniques </a:t>
            </a:r>
            <a:endParaRPr/>
          </a:p>
        </p:txBody>
      </p:sp>
      <p:sp>
        <p:nvSpPr>
          <p:cNvPr id="100" name="Google Shape;100;p17"/>
          <p:cNvSpPr txBox="1"/>
          <p:nvPr>
            <p:ph idx="1" type="body"/>
          </p:nvPr>
        </p:nvSpPr>
        <p:spPr>
          <a:xfrm>
            <a:off x="471900" y="956400"/>
            <a:ext cx="8222100" cy="39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that I used the </a:t>
            </a:r>
            <a:r>
              <a:rPr lang="en"/>
              <a:t>Kanban</a:t>
            </a:r>
            <a:r>
              <a:rPr lang="en"/>
              <a:t> method as it was the </a:t>
            </a:r>
            <a:r>
              <a:rPr lang="en"/>
              <a:t>easiest</a:t>
            </a:r>
            <a:r>
              <a:rPr lang="en"/>
              <a:t> method out of the them because in my screenshots. This method is mainly just made up of three ideas which make a project easy to plan. ”To - Do”,”Doing” and “Done”. These key factors helped remind me on which components of my project </a:t>
            </a:r>
            <a:r>
              <a:rPr lang="en"/>
              <a:t>that</a:t>
            </a:r>
            <a:r>
              <a:rPr lang="en"/>
              <a:t> I should work on.</a:t>
            </a:r>
            <a:r>
              <a:rPr lang="en"/>
              <a:t> I had also used other techniques such as sharing with my classmates as we had few mistakes in our code that other can easily see which made progress go faster. While other helped by criticizing the code and telling us their feelings and views which we then tried to </a:t>
            </a:r>
            <a:r>
              <a:rPr lang="en"/>
              <a:t>integrate</a:t>
            </a:r>
            <a:r>
              <a:rPr lang="en"/>
              <a:t> into our codes. Another was scheduling as I did set dates for when I should start on a certain task but I tried to keep it as flexible as I could be as I had other tasks that were either more time </a:t>
            </a:r>
            <a:r>
              <a:rPr lang="en"/>
              <a:t>consuming</a:t>
            </a:r>
            <a:r>
              <a:rPr lang="en"/>
              <a:t> or just more harder than the task I had planned to do.</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10</a:t>
            </a:r>
            <a:endParaRPr/>
          </a:p>
        </p:txBody>
      </p:sp>
      <p:pic>
        <p:nvPicPr>
          <p:cNvPr id="371" name="Google Shape;371;p62"/>
          <p:cNvPicPr preferRelativeResize="0"/>
          <p:nvPr/>
        </p:nvPicPr>
        <p:blipFill rotWithShape="1">
          <a:blip r:embed="rId3">
            <a:alphaModFix/>
          </a:blip>
          <a:srcRect b="38922" l="0" r="64656" t="19750"/>
          <a:stretch/>
        </p:blipFill>
        <p:spPr>
          <a:xfrm>
            <a:off x="152400" y="1705550"/>
            <a:ext cx="4419601" cy="29056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10</a:t>
            </a:r>
            <a:endParaRPr/>
          </a:p>
        </p:txBody>
      </p:sp>
      <p:pic>
        <p:nvPicPr>
          <p:cNvPr id="377" name="Google Shape;377;p63"/>
          <p:cNvPicPr preferRelativeResize="0"/>
          <p:nvPr/>
        </p:nvPicPr>
        <p:blipFill rotWithShape="1">
          <a:blip r:embed="rId3">
            <a:alphaModFix/>
          </a:blip>
          <a:srcRect b="37603" l="0" r="56358" t="19426"/>
          <a:stretch/>
        </p:blipFill>
        <p:spPr>
          <a:xfrm>
            <a:off x="152400" y="1692125"/>
            <a:ext cx="4973449" cy="2753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Questions</a:t>
            </a:r>
            <a:r>
              <a:rPr lang="en"/>
              <a:t> 10</a:t>
            </a:r>
            <a:endParaRPr/>
          </a:p>
        </p:txBody>
      </p:sp>
      <p:pic>
        <p:nvPicPr>
          <p:cNvPr id="383" name="Google Shape;383;p64"/>
          <p:cNvPicPr preferRelativeResize="0"/>
          <p:nvPr/>
        </p:nvPicPr>
        <p:blipFill rotWithShape="1">
          <a:blip r:embed="rId3">
            <a:alphaModFix/>
          </a:blip>
          <a:srcRect b="36948" l="0" r="62812" t="20083"/>
          <a:stretch/>
        </p:blipFill>
        <p:spPr>
          <a:xfrm>
            <a:off x="152400" y="1718975"/>
            <a:ext cx="4419601" cy="28711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Try Again Dictionary</a:t>
            </a:r>
            <a:endParaRPr/>
          </a:p>
        </p:txBody>
      </p:sp>
      <p:pic>
        <p:nvPicPr>
          <p:cNvPr id="389" name="Google Shape;389;p65"/>
          <p:cNvPicPr preferRelativeResize="0"/>
          <p:nvPr/>
        </p:nvPicPr>
        <p:blipFill rotWithShape="1">
          <a:blip r:embed="rId3">
            <a:alphaModFix/>
          </a:blip>
          <a:srcRect b="59090" l="0" r="74984" t="33857"/>
          <a:stretch/>
        </p:blipFill>
        <p:spPr>
          <a:xfrm>
            <a:off x="219550" y="1987575"/>
            <a:ext cx="8134400" cy="12892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 Score System, Try Again</a:t>
            </a:r>
            <a:endParaRPr/>
          </a:p>
        </p:txBody>
      </p:sp>
      <p:pic>
        <p:nvPicPr>
          <p:cNvPr id="395" name="Google Shape;395;p66"/>
          <p:cNvPicPr preferRelativeResize="0"/>
          <p:nvPr/>
        </p:nvPicPr>
        <p:blipFill rotWithShape="1">
          <a:blip r:embed="rId3">
            <a:alphaModFix/>
          </a:blip>
          <a:srcRect b="38922" l="0" r="50826" t="19750"/>
          <a:stretch/>
        </p:blipFill>
        <p:spPr>
          <a:xfrm>
            <a:off x="152400" y="1463800"/>
            <a:ext cx="6167251" cy="29142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01" name="Google Shape;401;p67"/>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start to my quiz which my peers told me to do as most people had this feature in their codes so I </a:t>
            </a:r>
            <a:r>
              <a:rPr lang="en"/>
              <a:t>inserted</a:t>
            </a:r>
            <a:r>
              <a:rPr lang="en"/>
              <a:t> under my score counter. I had used the .uppercase() feature as I made a string where it asks for you for your name and it will reappear to either congratulate you or encourage you to try again.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407" name="Google Shape;407;p68"/>
          <p:cNvPicPr preferRelativeResize="0"/>
          <p:nvPr/>
        </p:nvPicPr>
        <p:blipFill rotWithShape="1">
          <a:blip r:embed="rId3">
            <a:alphaModFix/>
          </a:blip>
          <a:srcRect b="38260" l="2154" r="64652" t="38451"/>
          <a:stretch/>
        </p:blipFill>
        <p:spPr>
          <a:xfrm>
            <a:off x="241725" y="1839825"/>
            <a:ext cx="5209149" cy="20547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Responses</a:t>
            </a:r>
            <a:endParaRPr/>
          </a:p>
        </p:txBody>
      </p:sp>
      <p:sp>
        <p:nvSpPr>
          <p:cNvPr id="413" name="Google Shape;413;p69"/>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had made 3 responses that happen when player gets within a certain score limit which my family thought to be like the </a:t>
            </a:r>
            <a:r>
              <a:rPr lang="en"/>
              <a:t>equivalent</a:t>
            </a:r>
            <a:r>
              <a:rPr lang="en"/>
              <a:t> to like a game over screen but with a spin. These are a part of the scoring system.</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Response</a:t>
            </a:r>
            <a:endParaRPr/>
          </a:p>
        </p:txBody>
      </p:sp>
      <p:pic>
        <p:nvPicPr>
          <p:cNvPr id="419" name="Google Shape;419;p70"/>
          <p:cNvPicPr preferRelativeResize="0"/>
          <p:nvPr/>
        </p:nvPicPr>
        <p:blipFill rotWithShape="1">
          <a:blip r:embed="rId3">
            <a:alphaModFix/>
          </a:blip>
          <a:srcRect b="41543" l="0" r="32382" t="34840"/>
          <a:stretch/>
        </p:blipFill>
        <p:spPr>
          <a:xfrm>
            <a:off x="0" y="1893575"/>
            <a:ext cx="8753526" cy="17189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1"/>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a:t>
            </a:r>
            <a:endParaRPr/>
          </a:p>
        </p:txBody>
      </p:sp>
      <p:sp>
        <p:nvSpPr>
          <p:cNvPr id="425" name="Google Shape;425;p71"/>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trialled components. Show that you gathered information to inform your decision making.</a:t>
            </a:r>
            <a:endParaRPr/>
          </a:p>
          <a:p>
            <a:pPr indent="0" lvl="0" marL="0" rtl="0" algn="l">
              <a:lnSpc>
                <a:spcPct val="115000"/>
              </a:lnSpc>
              <a:spcBef>
                <a:spcPts val="1600"/>
              </a:spcBef>
              <a:spcAft>
                <a:spcPts val="0"/>
              </a:spcAft>
              <a:buSzPts val="1800"/>
              <a:buNone/>
            </a:pPr>
            <a:r>
              <a:rPr lang="en"/>
              <a:t>Record evidence that you have trialled multiple components and have selected those most suitable.</a:t>
            </a:r>
            <a:endParaRPr/>
          </a:p>
          <a:p>
            <a:pPr indent="0" lvl="0" marL="0" rtl="0" algn="l">
              <a:lnSpc>
                <a:spcPct val="115000"/>
              </a:lnSpc>
              <a:spcBef>
                <a:spcPts val="1600"/>
              </a:spcBef>
              <a:spcAft>
                <a:spcPts val="1600"/>
              </a:spcAft>
              <a:buSzPts val="1800"/>
              <a:buNone/>
            </a:pPr>
            <a:r>
              <a:rPr lang="en"/>
              <a:t>Record evidence that you have used information from trialling appropriately to improve the functionality of the outcome.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8"/>
          <p:cNvPicPr preferRelativeResize="0"/>
          <p:nvPr/>
        </p:nvPicPr>
        <p:blipFill rotWithShape="1">
          <a:blip r:embed="rId3">
            <a:alphaModFix/>
          </a:blip>
          <a:srcRect b="0" l="11820" r="11820" t="0"/>
          <a:stretch/>
        </p:blipFill>
        <p:spPr>
          <a:xfrm>
            <a:off x="409538" y="1264000"/>
            <a:ext cx="4075225" cy="3000526"/>
          </a:xfrm>
          <a:prstGeom prst="rect">
            <a:avLst/>
          </a:prstGeom>
          <a:noFill/>
          <a:ln>
            <a:noFill/>
          </a:ln>
        </p:spPr>
      </p:pic>
      <p:pic>
        <p:nvPicPr>
          <p:cNvPr id="106" name="Google Shape;106;p18"/>
          <p:cNvPicPr preferRelativeResize="0"/>
          <p:nvPr/>
        </p:nvPicPr>
        <p:blipFill rotWithShape="1">
          <a:blip r:embed="rId4">
            <a:alphaModFix/>
          </a:blip>
          <a:srcRect b="0" l="11820" r="11820" t="0"/>
          <a:stretch/>
        </p:blipFill>
        <p:spPr>
          <a:xfrm>
            <a:off x="4659263" y="1264000"/>
            <a:ext cx="4075198" cy="3000526"/>
          </a:xfrm>
          <a:prstGeom prst="rect">
            <a:avLst/>
          </a:prstGeom>
          <a:noFill/>
          <a:ln>
            <a:noFill/>
          </a:ln>
        </p:spPr>
      </p:pic>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 Tools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431" name="Google Shape;431;p72" title="Introduction.mp4">
            <a:hlinkClick r:id="rId3"/>
          </p:cNvPr>
          <p:cNvPicPr preferRelativeResize="0"/>
          <p:nvPr/>
        </p:nvPicPr>
        <p:blipFill>
          <a:blip r:embed="rId4">
            <a:alphaModFix/>
          </a:blip>
          <a:stretch>
            <a:fillRect/>
          </a:stretch>
        </p:blipFill>
        <p:spPr>
          <a:xfrm>
            <a:off x="0" y="896825"/>
            <a:ext cx="5720975" cy="424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 and Scoring system</a:t>
            </a:r>
            <a:endParaRPr/>
          </a:p>
        </p:txBody>
      </p:sp>
      <p:pic>
        <p:nvPicPr>
          <p:cNvPr id="437" name="Google Shape;437;p73" title="Questions and Scoring System.mp4">
            <a:hlinkClick r:id="rId3"/>
          </p:cNvPr>
          <p:cNvPicPr preferRelativeResize="0"/>
          <p:nvPr/>
        </p:nvPicPr>
        <p:blipFill>
          <a:blip r:embed="rId4">
            <a:alphaModFix/>
          </a:blip>
          <a:stretch>
            <a:fillRect/>
          </a:stretch>
        </p:blipFill>
        <p:spPr>
          <a:xfrm>
            <a:off x="0" y="816250"/>
            <a:ext cx="5769658" cy="432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Handles</a:t>
            </a:r>
            <a:endParaRPr/>
          </a:p>
        </p:txBody>
      </p:sp>
      <p:pic>
        <p:nvPicPr>
          <p:cNvPr id="443" name="Google Shape;443;p74" title="Error Handle.mp4">
            <a:hlinkClick r:id="rId3"/>
          </p:cNvPr>
          <p:cNvPicPr preferRelativeResize="0"/>
          <p:nvPr/>
        </p:nvPicPr>
        <p:blipFill>
          <a:blip r:embed="rId4">
            <a:alphaModFix/>
          </a:blip>
          <a:stretch>
            <a:fillRect/>
          </a:stretch>
        </p:blipFill>
        <p:spPr>
          <a:xfrm>
            <a:off x="0" y="857250"/>
            <a:ext cx="5715000" cy="428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Try Again</a:t>
            </a:r>
            <a:endParaRPr/>
          </a:p>
        </p:txBody>
      </p:sp>
      <p:pic>
        <p:nvPicPr>
          <p:cNvPr id="449" name="Google Shape;449;p75" title="Try again.mp4">
            <a:hlinkClick r:id="rId3"/>
          </p:cNvPr>
          <p:cNvPicPr preferRelativeResize="0"/>
          <p:nvPr/>
        </p:nvPicPr>
        <p:blipFill>
          <a:blip r:embed="rId4">
            <a:alphaModFix/>
          </a:blip>
          <a:stretch>
            <a:fillRect/>
          </a:stretch>
        </p:blipFill>
        <p:spPr>
          <a:xfrm>
            <a:off x="152400" y="896825"/>
            <a:ext cx="8002448" cy="4094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6"/>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endParaRPr/>
          </a:p>
        </p:txBody>
      </p:sp>
      <p:sp>
        <p:nvSpPr>
          <p:cNvPr id="455" name="Google Shape;455;p76"/>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tested your outcome. </a:t>
            </a:r>
            <a:endParaRPr/>
          </a:p>
          <a:p>
            <a:pPr indent="0" lvl="0" marL="0" rtl="0" algn="l">
              <a:lnSpc>
                <a:spcPct val="115000"/>
              </a:lnSpc>
              <a:spcBef>
                <a:spcPts val="1600"/>
              </a:spcBef>
              <a:spcAft>
                <a:spcPts val="0"/>
              </a:spcAft>
              <a:buSzPts val="1800"/>
              <a:buNone/>
            </a:pPr>
            <a:r>
              <a:rPr lang="en"/>
              <a:t>Explain how the testing made sure your outcome functions as intended to meet its purpose and requirements.</a:t>
            </a:r>
            <a:endParaRPr/>
          </a:p>
          <a:p>
            <a:pPr indent="0" lvl="0" marL="0" rtl="0" algn="l">
              <a:lnSpc>
                <a:spcPct val="115000"/>
              </a:lnSpc>
              <a:spcBef>
                <a:spcPts val="1600"/>
              </a:spcBef>
              <a:spcAft>
                <a:spcPts val="1600"/>
              </a:spcAft>
              <a:buSzPts val="1800"/>
              <a:buNone/>
            </a:pPr>
            <a:r>
              <a:rPr lang="en"/>
              <a:t>Record evidence that you have used information from testing appropriately to improve the functionality of the outcome.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Outcome Trial</a:t>
            </a:r>
            <a:endParaRPr/>
          </a:p>
        </p:txBody>
      </p:sp>
      <p:sp>
        <p:nvSpPr>
          <p:cNvPr id="461" name="Google Shape;461;p77"/>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4"/>
              </a:rPr>
              <a:t>Outcome Trial 1</a:t>
            </a:r>
            <a:r>
              <a:rPr lang="en" sz="1600"/>
              <a:t>- here is the first trial of my quiz. As you can see that the quiz is nice and simple creating easy use for most ages. It also completes it </a:t>
            </a:r>
            <a:r>
              <a:rPr lang="en" sz="1600"/>
              <a:t>intended</a:t>
            </a:r>
            <a:r>
              <a:rPr lang="en" sz="1600"/>
              <a:t> task smoothly showcasing one of my ending response if the person was to get a perfect score.</a:t>
            </a:r>
            <a:endParaRPr sz="1600"/>
          </a:p>
          <a:p>
            <a:pPr indent="0" lvl="0" marL="0" rtl="0" algn="l">
              <a:spcBef>
                <a:spcPts val="0"/>
              </a:spcBef>
              <a:spcAft>
                <a:spcPts val="0"/>
              </a:spcAft>
              <a:buNone/>
            </a:pPr>
            <a:r>
              <a:rPr lang="en" sz="1600" u="sng">
                <a:solidFill>
                  <a:schemeClr val="hlink"/>
                </a:solidFill>
                <a:hlinkClick r:id="rId5"/>
              </a:rPr>
              <a:t>Outcome trial 2</a:t>
            </a:r>
            <a:r>
              <a:rPr lang="en" sz="1600"/>
              <a:t>- Here is the second Trial as this one would show error handles and the second response to the score system</a:t>
            </a:r>
            <a:endParaRPr sz="1600"/>
          </a:p>
          <a:p>
            <a:pPr indent="0" lvl="0" marL="0" rtl="0" algn="l">
              <a:spcBef>
                <a:spcPts val="0"/>
              </a:spcBef>
              <a:spcAft>
                <a:spcPts val="0"/>
              </a:spcAft>
              <a:buNone/>
            </a:pPr>
            <a:r>
              <a:rPr lang="en" sz="1600" u="sng">
                <a:solidFill>
                  <a:schemeClr val="hlink"/>
                </a:solidFill>
                <a:hlinkClick r:id="rId6"/>
              </a:rPr>
              <a:t>Outcome trial 3</a:t>
            </a:r>
            <a:r>
              <a:rPr lang="en" sz="1600"/>
              <a:t> - Here is the last trial just to show the last response and try again feature</a:t>
            </a:r>
            <a:endParaRPr sz="1600"/>
          </a:p>
          <a:p>
            <a:pPr indent="0" lvl="0" marL="0" rtl="0" algn="l">
              <a:spcBef>
                <a:spcPts val="0"/>
              </a:spcBef>
              <a:spcAft>
                <a:spcPts val="0"/>
              </a:spcAft>
              <a:buNone/>
            </a:pPr>
            <a:r>
              <a:rPr lang="en" sz="1600"/>
              <a:t>Outcome trial 4 - Just to go through all of my </a:t>
            </a:r>
            <a:r>
              <a:rPr lang="en" sz="1600"/>
              <a:t>components</a:t>
            </a:r>
            <a:r>
              <a:rPr lang="en" sz="1600"/>
              <a:t> all together</a:t>
            </a:r>
            <a:endParaRPr sz="1600"/>
          </a:p>
          <a:p>
            <a:pPr indent="0" lvl="0" marL="0" rtl="0" algn="l">
              <a:spcBef>
                <a:spcPts val="0"/>
              </a:spcBef>
              <a:spcAft>
                <a:spcPts val="0"/>
              </a:spcAft>
              <a:buNone/>
            </a:pPr>
            <a:r>
              <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8"/>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endParaRPr/>
          </a:p>
        </p:txBody>
      </p:sp>
      <p:sp>
        <p:nvSpPr>
          <p:cNvPr id="467" name="Google Shape;467;p78"/>
          <p:cNvSpPr txBox="1"/>
          <p:nvPr>
            <p:ph idx="1" type="body"/>
          </p:nvPr>
        </p:nvSpPr>
        <p:spPr>
          <a:xfrm>
            <a:off x="0" y="859500"/>
            <a:ext cx="9144000" cy="42840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i="1" lang="en"/>
              <a:t>Your version control evidence should go here.  This could be in the form of annotated screenshots which show you you managed this process or you could make a brief screencast explaining how you implemented version control.</a:t>
            </a:r>
            <a:endParaRPr i="1"/>
          </a:p>
          <a:p>
            <a:pPr indent="0" lvl="0" marL="114300" rtl="0" algn="l">
              <a:lnSpc>
                <a:spcPct val="115000"/>
              </a:lnSpc>
              <a:spcBef>
                <a:spcPts val="0"/>
              </a:spcBef>
              <a:spcAft>
                <a:spcPts val="0"/>
              </a:spcAft>
              <a:buSzPts val="1800"/>
              <a:buNone/>
            </a:pPr>
            <a:r>
              <a:t/>
            </a:r>
            <a:endParaRPr i="1"/>
          </a:p>
          <a:p>
            <a:pPr indent="0" lvl="0" marL="114300" rtl="0" algn="l">
              <a:lnSpc>
                <a:spcPct val="115000"/>
              </a:lnSpc>
              <a:spcBef>
                <a:spcPts val="0"/>
              </a:spcBef>
              <a:spcAft>
                <a:spcPts val="0"/>
              </a:spcAft>
              <a:buSzPts val="1800"/>
              <a:buNone/>
            </a:pPr>
            <a:r>
              <a:rPr i="1" lang="en"/>
              <a:t>These are screenshots that I have gotten as I had put a previous version on different code scripts. When I had this version, it would not read the score system due to the score counter being in the actual def therefore it stops it </a:t>
            </a:r>
            <a:r>
              <a:rPr i="1" lang="en"/>
              <a:t>continuing</a:t>
            </a:r>
            <a:r>
              <a:rPr i="1" lang="en"/>
              <a:t>. It didn’t have .</a:t>
            </a:r>
            <a:r>
              <a:rPr i="1" lang="en"/>
              <a:t>capitalize</a:t>
            </a:r>
            <a:r>
              <a:rPr i="1" lang="en"/>
              <a:t>() and I didn’t add the try again and error handles.</a:t>
            </a:r>
            <a:endParaRPr i="1"/>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1</a:t>
            </a:r>
            <a:endParaRPr/>
          </a:p>
        </p:txBody>
      </p:sp>
      <p:pic>
        <p:nvPicPr>
          <p:cNvPr id="473" name="Google Shape;473;p79"/>
          <p:cNvPicPr preferRelativeResize="0"/>
          <p:nvPr/>
        </p:nvPicPr>
        <p:blipFill rotWithShape="1">
          <a:blip r:embed="rId3">
            <a:alphaModFix/>
          </a:blip>
          <a:srcRect b="9395" l="0" r="3241" t="0"/>
          <a:stretch/>
        </p:blipFill>
        <p:spPr>
          <a:xfrm>
            <a:off x="152400" y="896825"/>
            <a:ext cx="7045825" cy="3709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0"/>
          <p:cNvSpPr txBox="1"/>
          <p:nvPr>
            <p:ph type="title"/>
          </p:nvPr>
        </p:nvSpPr>
        <p:spPr>
          <a:xfrm>
            <a:off x="525625"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2</a:t>
            </a:r>
            <a:endParaRPr/>
          </a:p>
        </p:txBody>
      </p:sp>
      <p:pic>
        <p:nvPicPr>
          <p:cNvPr id="479" name="Google Shape;479;p80"/>
          <p:cNvPicPr preferRelativeResize="0"/>
          <p:nvPr/>
        </p:nvPicPr>
        <p:blipFill rotWithShape="1">
          <a:blip r:embed="rId3">
            <a:alphaModFix/>
          </a:blip>
          <a:srcRect b="4834" l="0" r="0" t="0"/>
          <a:stretch/>
        </p:blipFill>
        <p:spPr>
          <a:xfrm>
            <a:off x="152400" y="920100"/>
            <a:ext cx="7240876" cy="38742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3</a:t>
            </a:r>
            <a:endParaRPr/>
          </a:p>
        </p:txBody>
      </p:sp>
      <p:pic>
        <p:nvPicPr>
          <p:cNvPr id="485" name="Google Shape;485;p81"/>
          <p:cNvPicPr preferRelativeResize="0"/>
          <p:nvPr/>
        </p:nvPicPr>
        <p:blipFill rotWithShape="1">
          <a:blip r:embed="rId3">
            <a:alphaModFix/>
          </a:blip>
          <a:srcRect b="5464" l="0" r="0" t="0"/>
          <a:stretch/>
        </p:blipFill>
        <p:spPr>
          <a:xfrm>
            <a:off x="152400" y="896825"/>
            <a:ext cx="7282026" cy="3870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a:t>
            </a:r>
            <a:endParaRPr/>
          </a:p>
        </p:txBody>
      </p:sp>
      <p:sp>
        <p:nvSpPr>
          <p:cNvPr id="113" name="Google Shape;113;p19"/>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Record evidence that you have broken the outcome into smaller components.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4</a:t>
            </a:r>
            <a:endParaRPr/>
          </a:p>
        </p:txBody>
      </p:sp>
      <p:pic>
        <p:nvPicPr>
          <p:cNvPr id="491" name="Google Shape;491;p82"/>
          <p:cNvPicPr preferRelativeResize="0"/>
          <p:nvPr/>
        </p:nvPicPr>
        <p:blipFill rotWithShape="1">
          <a:blip r:embed="rId3">
            <a:alphaModFix/>
          </a:blip>
          <a:srcRect b="4807" l="0" r="0" t="0"/>
          <a:stretch/>
        </p:blipFill>
        <p:spPr>
          <a:xfrm>
            <a:off x="152400" y="896825"/>
            <a:ext cx="7282501" cy="3897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5</a:t>
            </a:r>
            <a:endParaRPr/>
          </a:p>
        </p:txBody>
      </p:sp>
      <p:pic>
        <p:nvPicPr>
          <p:cNvPr id="497" name="Google Shape;497;p83"/>
          <p:cNvPicPr preferRelativeResize="0"/>
          <p:nvPr/>
        </p:nvPicPr>
        <p:blipFill rotWithShape="1">
          <a:blip r:embed="rId3">
            <a:alphaModFix/>
          </a:blip>
          <a:srcRect b="4807" l="0" r="0" t="0"/>
          <a:stretch/>
        </p:blipFill>
        <p:spPr>
          <a:xfrm>
            <a:off x="152400" y="896825"/>
            <a:ext cx="7282276" cy="3897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6</a:t>
            </a:r>
            <a:endParaRPr/>
          </a:p>
        </p:txBody>
      </p:sp>
      <p:pic>
        <p:nvPicPr>
          <p:cNvPr id="503" name="Google Shape;503;p84"/>
          <p:cNvPicPr preferRelativeResize="0"/>
          <p:nvPr/>
        </p:nvPicPr>
        <p:blipFill rotWithShape="1">
          <a:blip r:embed="rId3">
            <a:alphaModFix/>
          </a:blip>
          <a:srcRect b="4807" l="0" r="0" t="0"/>
          <a:stretch/>
        </p:blipFill>
        <p:spPr>
          <a:xfrm>
            <a:off x="152400" y="896825"/>
            <a:ext cx="7282276" cy="3897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7</a:t>
            </a:r>
            <a:endParaRPr/>
          </a:p>
        </p:txBody>
      </p:sp>
      <p:pic>
        <p:nvPicPr>
          <p:cNvPr id="509" name="Google Shape;509;p85"/>
          <p:cNvPicPr preferRelativeResize="0"/>
          <p:nvPr/>
        </p:nvPicPr>
        <p:blipFill rotWithShape="1">
          <a:blip r:embed="rId3">
            <a:alphaModFix/>
          </a:blip>
          <a:srcRect b="5793" l="0" r="0" t="0"/>
          <a:stretch/>
        </p:blipFill>
        <p:spPr>
          <a:xfrm>
            <a:off x="152400" y="896825"/>
            <a:ext cx="7282276" cy="385722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8</a:t>
            </a:r>
            <a:endParaRPr/>
          </a:p>
        </p:txBody>
      </p:sp>
      <p:pic>
        <p:nvPicPr>
          <p:cNvPr id="515" name="Google Shape;515;p86"/>
          <p:cNvPicPr preferRelativeResize="0"/>
          <p:nvPr/>
        </p:nvPicPr>
        <p:blipFill rotWithShape="1">
          <a:blip r:embed="rId3">
            <a:alphaModFix/>
          </a:blip>
          <a:srcRect b="5132" l="0" r="0" t="0"/>
          <a:stretch/>
        </p:blipFill>
        <p:spPr>
          <a:xfrm>
            <a:off x="152400" y="896825"/>
            <a:ext cx="7282276" cy="38840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9</a:t>
            </a:r>
            <a:endParaRPr/>
          </a:p>
        </p:txBody>
      </p:sp>
      <p:pic>
        <p:nvPicPr>
          <p:cNvPr id="521" name="Google Shape;521;p87"/>
          <p:cNvPicPr preferRelativeResize="0"/>
          <p:nvPr/>
        </p:nvPicPr>
        <p:blipFill>
          <a:blip r:embed="rId3">
            <a:alphaModFix/>
          </a:blip>
          <a:stretch>
            <a:fillRect/>
          </a:stretch>
        </p:blipFill>
        <p:spPr>
          <a:xfrm>
            <a:off x="152400" y="896825"/>
            <a:ext cx="7282266" cy="40942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9</a:t>
            </a:r>
            <a:endParaRPr/>
          </a:p>
        </p:txBody>
      </p:sp>
      <p:pic>
        <p:nvPicPr>
          <p:cNvPr id="527" name="Google Shape;527;p88"/>
          <p:cNvPicPr preferRelativeResize="0"/>
          <p:nvPr/>
        </p:nvPicPr>
        <p:blipFill rotWithShape="1">
          <a:blip r:embed="rId3">
            <a:alphaModFix/>
          </a:blip>
          <a:srcRect b="5141" l="0" r="0" t="0"/>
          <a:stretch/>
        </p:blipFill>
        <p:spPr>
          <a:xfrm>
            <a:off x="152400" y="896825"/>
            <a:ext cx="7282276" cy="388407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a:t>
            </a:r>
            <a:r>
              <a:rPr lang="en"/>
              <a:t>control</a:t>
            </a:r>
            <a:r>
              <a:rPr lang="en"/>
              <a:t> 10</a:t>
            </a:r>
            <a:endParaRPr/>
          </a:p>
        </p:txBody>
      </p:sp>
      <p:pic>
        <p:nvPicPr>
          <p:cNvPr id="533" name="Google Shape;533;p89"/>
          <p:cNvPicPr preferRelativeResize="0"/>
          <p:nvPr/>
        </p:nvPicPr>
        <p:blipFill rotWithShape="1">
          <a:blip r:embed="rId3">
            <a:alphaModFix/>
          </a:blip>
          <a:srcRect b="5132" l="0" r="0" t="0"/>
          <a:stretch/>
        </p:blipFill>
        <p:spPr>
          <a:xfrm>
            <a:off x="152400" y="896825"/>
            <a:ext cx="7282276" cy="38840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11</a:t>
            </a:r>
            <a:endParaRPr/>
          </a:p>
        </p:txBody>
      </p:sp>
      <p:pic>
        <p:nvPicPr>
          <p:cNvPr id="539" name="Google Shape;539;p90"/>
          <p:cNvPicPr preferRelativeResize="0"/>
          <p:nvPr/>
        </p:nvPicPr>
        <p:blipFill rotWithShape="1">
          <a:blip r:embed="rId3">
            <a:alphaModFix/>
          </a:blip>
          <a:srcRect b="4479" l="0" r="0" t="0"/>
          <a:stretch/>
        </p:blipFill>
        <p:spPr>
          <a:xfrm>
            <a:off x="152400" y="896825"/>
            <a:ext cx="7282276" cy="39109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12</a:t>
            </a:r>
            <a:endParaRPr/>
          </a:p>
        </p:txBody>
      </p:sp>
      <p:pic>
        <p:nvPicPr>
          <p:cNvPr id="545" name="Google Shape;545;p91"/>
          <p:cNvPicPr preferRelativeResize="0"/>
          <p:nvPr/>
        </p:nvPicPr>
        <p:blipFill rotWithShape="1">
          <a:blip r:embed="rId3">
            <a:alphaModFix/>
          </a:blip>
          <a:srcRect b="4807" l="0" r="0" t="0"/>
          <a:stretch/>
        </p:blipFill>
        <p:spPr>
          <a:xfrm>
            <a:off x="152400" y="896825"/>
            <a:ext cx="7282276" cy="389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Mind Map</a:t>
            </a:r>
            <a:endParaRPr/>
          </a:p>
        </p:txBody>
      </p:sp>
      <p:pic>
        <p:nvPicPr>
          <p:cNvPr id="119" name="Google Shape;119;p20"/>
          <p:cNvPicPr preferRelativeResize="0"/>
          <p:nvPr/>
        </p:nvPicPr>
        <p:blipFill rotWithShape="1">
          <a:blip r:embed="rId3">
            <a:alphaModFix/>
          </a:blip>
          <a:srcRect b="13990" l="13212" r="41051" t="38777"/>
          <a:stretch/>
        </p:blipFill>
        <p:spPr>
          <a:xfrm>
            <a:off x="0" y="872900"/>
            <a:ext cx="7354933" cy="4270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13</a:t>
            </a:r>
            <a:endParaRPr/>
          </a:p>
        </p:txBody>
      </p:sp>
      <p:pic>
        <p:nvPicPr>
          <p:cNvPr id="551" name="Google Shape;551;p92"/>
          <p:cNvPicPr preferRelativeResize="0"/>
          <p:nvPr/>
        </p:nvPicPr>
        <p:blipFill rotWithShape="1">
          <a:blip r:embed="rId3">
            <a:alphaModFix/>
          </a:blip>
          <a:srcRect b="5464" l="0" r="0" t="0"/>
          <a:stretch/>
        </p:blipFill>
        <p:spPr>
          <a:xfrm>
            <a:off x="152400" y="896825"/>
            <a:ext cx="7282276" cy="38706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14</a:t>
            </a:r>
            <a:endParaRPr/>
          </a:p>
        </p:txBody>
      </p:sp>
      <p:pic>
        <p:nvPicPr>
          <p:cNvPr id="557" name="Google Shape;557;p93"/>
          <p:cNvPicPr preferRelativeResize="0"/>
          <p:nvPr/>
        </p:nvPicPr>
        <p:blipFill rotWithShape="1">
          <a:blip r:embed="rId3">
            <a:alphaModFix/>
          </a:blip>
          <a:srcRect b="5464" l="0" r="0" t="0"/>
          <a:stretch/>
        </p:blipFill>
        <p:spPr>
          <a:xfrm>
            <a:off x="152400" y="896825"/>
            <a:ext cx="7282276" cy="38706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15</a:t>
            </a:r>
            <a:endParaRPr/>
          </a:p>
        </p:txBody>
      </p:sp>
      <p:pic>
        <p:nvPicPr>
          <p:cNvPr id="563" name="Google Shape;563;p94"/>
          <p:cNvPicPr preferRelativeResize="0"/>
          <p:nvPr/>
        </p:nvPicPr>
        <p:blipFill rotWithShape="1">
          <a:blip r:embed="rId3">
            <a:alphaModFix/>
          </a:blip>
          <a:srcRect b="4807" l="0" r="0" t="0"/>
          <a:stretch/>
        </p:blipFill>
        <p:spPr>
          <a:xfrm>
            <a:off x="152400" y="896825"/>
            <a:ext cx="7282276" cy="3897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16</a:t>
            </a:r>
            <a:endParaRPr/>
          </a:p>
        </p:txBody>
      </p:sp>
      <p:pic>
        <p:nvPicPr>
          <p:cNvPr id="569" name="Google Shape;569;p95"/>
          <p:cNvPicPr preferRelativeResize="0"/>
          <p:nvPr/>
        </p:nvPicPr>
        <p:blipFill rotWithShape="1">
          <a:blip r:embed="rId3">
            <a:alphaModFix/>
          </a:blip>
          <a:srcRect b="5132" l="0" r="0" t="0"/>
          <a:stretch/>
        </p:blipFill>
        <p:spPr>
          <a:xfrm>
            <a:off x="152400" y="896825"/>
            <a:ext cx="7282276" cy="388407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 17</a:t>
            </a:r>
            <a:endParaRPr/>
          </a:p>
        </p:txBody>
      </p:sp>
      <p:pic>
        <p:nvPicPr>
          <p:cNvPr id="575" name="Google Shape;575;p96"/>
          <p:cNvPicPr preferRelativeResize="0"/>
          <p:nvPr/>
        </p:nvPicPr>
        <p:blipFill rotWithShape="1">
          <a:blip r:embed="rId3">
            <a:alphaModFix/>
          </a:blip>
          <a:srcRect b="5132" l="0" r="0" t="0"/>
          <a:stretch/>
        </p:blipFill>
        <p:spPr>
          <a:xfrm>
            <a:off x="152400" y="896825"/>
            <a:ext cx="7282276" cy="388407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Relevant Implications</a:t>
            </a:r>
            <a:endParaRPr/>
          </a:p>
        </p:txBody>
      </p:sp>
      <p:sp>
        <p:nvSpPr>
          <p:cNvPr id="581" name="Google Shape;581;p97"/>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i="1" lang="en"/>
              <a:t>Explain the relevant implications here.  Please </a:t>
            </a:r>
            <a:r>
              <a:rPr i="1" lang="en" u="sng">
                <a:solidFill>
                  <a:schemeClr val="hlink"/>
                </a:solidFill>
                <a:hlinkClick r:id="rId3"/>
              </a:rPr>
              <a:t>watch this video </a:t>
            </a:r>
            <a:r>
              <a:rPr i="1" lang="en"/>
              <a:t>to learn how to do this.</a:t>
            </a:r>
            <a:endParaRPr/>
          </a:p>
          <a:p>
            <a:pPr indent="0" lvl="0" marL="0" rtl="0" algn="l">
              <a:lnSpc>
                <a:spcPct val="115000"/>
              </a:lnSpc>
              <a:spcBef>
                <a:spcPts val="0"/>
              </a:spcBef>
              <a:spcAft>
                <a:spcPts val="0"/>
              </a:spcAft>
              <a:buSzPts val="1800"/>
              <a:buNone/>
            </a:pPr>
            <a:r>
              <a:rPr lang="en"/>
              <a:t>Explain the Implications that are relevant to your outcome.</a:t>
            </a:r>
            <a:endParaRPr/>
          </a:p>
          <a:p>
            <a:pPr indent="0" lvl="0" marL="0" rtl="0" algn="l">
              <a:lnSpc>
                <a:spcPct val="115000"/>
              </a:lnSpc>
              <a:spcBef>
                <a:spcPts val="1600"/>
              </a:spcBef>
              <a:spcAft>
                <a:spcPts val="1600"/>
              </a:spcAft>
              <a:buSzPts val="1800"/>
              <a:buNone/>
            </a:pPr>
            <a:r>
              <a:rPr lang="en"/>
              <a:t>Record evidence that you have addressed the Implications that are relevant to your outcome.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Functionality</a:t>
            </a:r>
            <a:endParaRPr/>
          </a:p>
        </p:txBody>
      </p:sp>
      <p:sp>
        <p:nvSpPr>
          <p:cNvPr id="587" name="Google Shape;587;p98"/>
          <p:cNvSpPr txBox="1"/>
          <p:nvPr>
            <p:ph idx="1" type="body"/>
          </p:nvPr>
        </p:nvSpPr>
        <p:spPr>
          <a:xfrm>
            <a:off x="0" y="859500"/>
            <a:ext cx="9144000" cy="42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Functionality is the website </a:t>
            </a:r>
            <a:r>
              <a:rPr lang="en"/>
              <a:t>ability to do its intended outcome</a:t>
            </a:r>
            <a:r>
              <a:rPr lang="en"/>
              <a:t>.This is important as it is something that questions whether the project works or not. In reality that this can instantly cause problems such as loss in customers, </a:t>
            </a:r>
            <a:r>
              <a:rPr lang="en"/>
              <a:t>sponsors</a:t>
            </a:r>
            <a:r>
              <a:rPr lang="en"/>
              <a:t> or bankruptcy. This is why companies from scientists to plumbers, we all test the functionality of our products. Some have found where their product has somehow cheated this implication such as listerine which </a:t>
            </a:r>
            <a:r>
              <a:rPr lang="en"/>
              <a:t>may be</a:t>
            </a:r>
            <a:r>
              <a:rPr lang="en"/>
              <a:t> known as our well known </a:t>
            </a:r>
            <a:r>
              <a:rPr lang="en"/>
              <a:t>mouthwash</a:t>
            </a:r>
            <a:r>
              <a:rPr lang="en"/>
              <a:t> but it was </a:t>
            </a:r>
            <a:r>
              <a:rPr lang="en"/>
              <a:t>intentionally</a:t>
            </a:r>
            <a:r>
              <a:rPr lang="en"/>
              <a:t> used as a surgical antiseptic, </a:t>
            </a:r>
            <a:r>
              <a:rPr lang="en"/>
              <a:t>gonorrhea and foot washing.</a:t>
            </a:r>
            <a:r>
              <a:rPr lang="en"/>
              <a:t> </a:t>
            </a:r>
            <a:endParaRPr/>
          </a:p>
          <a:p>
            <a:pPr indent="0" lvl="0" marL="0" rtl="0" algn="l">
              <a:spcBef>
                <a:spcPts val="0"/>
              </a:spcBef>
              <a:spcAft>
                <a:spcPts val="0"/>
              </a:spcAft>
              <a:buNone/>
            </a:pPr>
            <a:r>
              <a:rPr lang="en"/>
              <a:t>My code does what it is intentionally meant to do which is to make a quiz about different types of movies. It asks questions and t</a:t>
            </a:r>
            <a:r>
              <a:rPr lang="en"/>
              <a:t>hi</a:t>
            </a:r>
            <a:r>
              <a:rPr lang="en"/>
              <a:t>s is great as it is not only the intended outcome that I wanted but It shall attract people who want to test themselves as this should be a good test of knowledge about movies</a:t>
            </a:r>
            <a:r>
              <a:rPr lang="en"/>
              <a:t> or just want to have fun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Privacy</a:t>
            </a:r>
            <a:endParaRPr/>
          </a:p>
        </p:txBody>
      </p:sp>
      <p:sp>
        <p:nvSpPr>
          <p:cNvPr id="593" name="Google Shape;593;p99"/>
          <p:cNvSpPr txBox="1"/>
          <p:nvPr>
            <p:ph idx="1" type="body"/>
          </p:nvPr>
        </p:nvSpPr>
        <p:spPr>
          <a:xfrm>
            <a:off x="471900" y="956400"/>
            <a:ext cx="8222100" cy="39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is asking about a project’s respect of an individual’s personal </a:t>
            </a:r>
            <a:r>
              <a:rPr lang="en"/>
              <a:t>information. This is a implication that his highly recommended as personal information is now dangerous when exchanged. When someone personal info gets out to random people, this can lead to your accounts getting hacked. The least problematic in my opinion is when a social media account gets hacked. The reason is because most people just create a new one. It truly becomes problematic when the hackers goes into bank accounts. Most people scam them into giving them their private details by insisting that they would get a ‘too good to be true deal’.  </a:t>
            </a:r>
            <a:endParaRPr/>
          </a:p>
          <a:p>
            <a:pPr indent="0" lvl="0" marL="0" rtl="0" algn="l">
              <a:spcBef>
                <a:spcPts val="0"/>
              </a:spcBef>
              <a:spcAft>
                <a:spcPts val="0"/>
              </a:spcAft>
              <a:buNone/>
            </a:pPr>
            <a:r>
              <a:rPr lang="en"/>
              <a:t>In my quiz, it will ask for a name for the user to just call them by which will then display at the ending either congratulating them or telling them that they should either try their luck again. After that it automatically deletes it for the next user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0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Usability</a:t>
            </a:r>
            <a:endParaRPr/>
          </a:p>
        </p:txBody>
      </p:sp>
      <p:sp>
        <p:nvSpPr>
          <p:cNvPr id="599" name="Google Shape;599;p100"/>
          <p:cNvSpPr txBox="1"/>
          <p:nvPr>
            <p:ph idx="1" type="body"/>
          </p:nvPr>
        </p:nvSpPr>
        <p:spPr>
          <a:xfrm>
            <a:off x="0" y="846050"/>
            <a:ext cx="9144000" cy="42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Usability</a:t>
            </a:r>
            <a:r>
              <a:rPr lang="en" sz="1700"/>
              <a:t> is the </a:t>
            </a:r>
            <a:r>
              <a:rPr lang="en" sz="1700"/>
              <a:t>code ability to be flexibility, user freedom and error prevention. Meaning that if there is a problem in my code . This is important as it goes in hand with functionality. The reason is because even though a product works, a user will make a mistake which will cause the product fail. This can be seen in games where game developers has a character fall into a predicament where the character falls into a tight spot. It can’t get out yet the game still runs, most users just deal with this by restarting but it is still annoying for mistakes like that to happen. In a game like ‘Ghost of Tsushima’, we see this example though the developers has found a way to recognize this error. Therefore they implemented a code that sends the character to a safe location.</a:t>
            </a:r>
            <a:endParaRPr sz="1700"/>
          </a:p>
          <a:p>
            <a:pPr indent="0" lvl="0" marL="0" rtl="0" algn="l">
              <a:spcBef>
                <a:spcPts val="0"/>
              </a:spcBef>
              <a:spcAft>
                <a:spcPts val="0"/>
              </a:spcAft>
              <a:buNone/>
            </a:pPr>
            <a:r>
              <a:rPr lang="en" sz="1700"/>
              <a:t> In my code I have implemented error handles when answering the questions.This helps any users from creating problems in my quiz that can cause the crash. By creating the code to only respond to certain keys which is just ‘a’, ‘b’, ‘c’ and ‘d’ as my questions are multi - choice questions. If they were enter the wrong key, my code will respond with “that’s wrong, please try again” and I did again when I asked the user if they would like to play again. </a:t>
            </a:r>
            <a:endParaRPr sz="17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 and Safety </a:t>
            </a:r>
            <a:endParaRPr/>
          </a:p>
        </p:txBody>
      </p:sp>
      <p:sp>
        <p:nvSpPr>
          <p:cNvPr id="605" name="Google Shape;605;p101"/>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and Safety is about the care of the user. When companies create product, they come with their own risks. These are important to note to users because without them, there will be consequences. Nowadays games has a lot of features such as constant flashing. We should be considerate of this as users can strain the eye which isn’t good. The worst case </a:t>
            </a:r>
            <a:r>
              <a:rPr lang="en"/>
              <a:t>scenario is that it causes a seizure.</a:t>
            </a:r>
            <a:r>
              <a:rPr lang="en"/>
              <a:t> If a product was scary, it would be advised that you shouldn’t show it to that faint of </a:t>
            </a:r>
            <a:r>
              <a:rPr lang="en"/>
              <a:t>heart</a:t>
            </a:r>
            <a:r>
              <a:rPr lang="en"/>
              <a:t> as they can have a heart attack.</a:t>
            </a:r>
            <a:endParaRPr/>
          </a:p>
          <a:p>
            <a:pPr indent="0" lvl="0" marL="0" rtl="0" algn="l">
              <a:spcBef>
                <a:spcPts val="0"/>
              </a:spcBef>
              <a:spcAft>
                <a:spcPts val="0"/>
              </a:spcAft>
              <a:buNone/>
            </a:pPr>
            <a:r>
              <a:rPr lang="en"/>
              <a:t>My code is relatively simple meaning that I have no images or features that has rapid flashes which can cause someone to have an elpillitic seizure and that has no frightening images that can cause </a:t>
            </a:r>
            <a:r>
              <a:rPr lang="en"/>
              <a:t>a person</a:t>
            </a:r>
            <a:r>
              <a:rPr lang="en"/>
              <a:t> to have a panic attack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Dictionaries</a:t>
            </a:r>
            <a:endParaRPr/>
          </a:p>
        </p:txBody>
      </p:sp>
      <p:sp>
        <p:nvSpPr>
          <p:cNvPr id="125" name="Google Shape;125;p21"/>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my code, I used Dictionaries which is when you store data values using keys which made it easier to print whole questions with a single letter/word as trying to print it normally was more difficult and annoying as you would constantly try to fix indentation as it only allows 88 characters on a </a:t>
            </a:r>
            <a:r>
              <a:rPr lang="en"/>
              <a:t>single</a:t>
            </a:r>
            <a:r>
              <a:rPr lang="en"/>
              <a:t> line so breaking it up would take up so much time. I made sure that the each key </a:t>
            </a:r>
            <a:r>
              <a:rPr lang="en"/>
              <a:t>corresponds</a:t>
            </a:r>
            <a:r>
              <a:rPr lang="en"/>
              <a:t> with the button that needs to be pressed.</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Evaluate</a:t>
            </a:r>
            <a:endParaRPr/>
          </a:p>
        </p:txBody>
      </p:sp>
      <p:sp>
        <p:nvSpPr>
          <p:cNvPr id="611" name="Google Shape;611;p102"/>
          <p:cNvSpPr txBox="1"/>
          <p:nvPr>
            <p:ph idx="1" type="body"/>
          </p:nvPr>
        </p:nvSpPr>
        <p:spPr>
          <a:xfrm>
            <a:off x="0" y="859500"/>
            <a:ext cx="9144000" cy="42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t>My planning was extremely helpful as being flexible is a wonderful </a:t>
            </a:r>
            <a:r>
              <a:rPr lang="en" sz="1100"/>
              <a:t>ability in project management. Monday.com use of the Kanban method helped me with time even though I had a problem with time due to other studies that I had which made time more limited. When I did each task and graded myself. That was great as it also served as reminder for which task I should specifically focus on. There was also my lack of knowledge of dictionary so planning to use some of my days was put to good use.</a:t>
            </a:r>
            <a:r>
              <a:rPr lang="en" sz="1100"/>
              <a:t> As one of my </a:t>
            </a:r>
            <a:r>
              <a:rPr lang="en" sz="1100"/>
              <a:t>idea</a:t>
            </a:r>
            <a:r>
              <a:rPr lang="en" sz="1100"/>
              <a:t> was to use .pop() to delete one of the possible answers. This was cut since you are actually unable to use it the way I wanted to. Planning for questions was the easy since I had thought out which movies and made a quiz before. So making questions up was short and simple.</a:t>
            </a:r>
            <a:endParaRPr sz="1100"/>
          </a:p>
          <a:p>
            <a:pPr indent="0" lvl="0" marL="0" rtl="0" algn="l">
              <a:lnSpc>
                <a:spcPct val="115000"/>
              </a:lnSpc>
              <a:spcBef>
                <a:spcPts val="1600"/>
              </a:spcBef>
              <a:spcAft>
                <a:spcPts val="0"/>
              </a:spcAft>
              <a:buSzPts val="1800"/>
              <a:buNone/>
            </a:pPr>
            <a:r>
              <a:rPr lang="en" sz="1100"/>
              <a:t>When it came to trialling my components, it was actually easy since I made easy dictionary template that I used for all my questions and I had used def before which therefore made it easier to use. This made the code more compacted and easier to understand. The problem started when I tried to lay out a scoring system as when I first tried it, it didn’t register. I then found out that putting the score counter in the def stops it from registering. This was quite annoying due to the indentations that were needed. Then I started to code a loop that ensures that my quiz doesn’t crash due to a simple mistake. At first I thought I had it as my friend </a:t>
            </a:r>
            <a:r>
              <a:rPr lang="en" sz="1100"/>
              <a:t>showed</a:t>
            </a:r>
            <a:r>
              <a:rPr lang="en" sz="1100"/>
              <a:t> me how he did his but for some reason it didn’t work. That was until I showed it to him again and I had made a simple mistake. I had the wrong indentation. Then it said undefined name which I then found out I just made a mistake with spelling.  The try again was the most annoying task as when trialling it I had thought I somehow broke my code. Yet the only pro</a:t>
            </a:r>
            <a:r>
              <a:rPr lang="en" sz="1100"/>
              <a:t>blem was that my indentations were off and what made matters worse was when I did fix the indentation for it to repeat the questions, I didn’t include the response therefore it consumed more time. But thanks to constantly trying that I managed to do it.</a:t>
            </a:r>
            <a:endParaRPr sz="1100"/>
          </a:p>
          <a:p>
            <a:pPr indent="0" lvl="0" marL="0" rtl="0" algn="l">
              <a:lnSpc>
                <a:spcPct val="115000"/>
              </a:lnSpc>
              <a:spcBef>
                <a:spcPts val="1600"/>
              </a:spcBef>
              <a:spcAft>
                <a:spcPts val="1600"/>
              </a:spcAft>
              <a:buSzPts val="1800"/>
              <a:buNone/>
            </a:pPr>
            <a:r>
              <a:rPr lang="en" sz="1100"/>
              <a:t>Overall when I look back to this,  Planning had help me create extra time when I needed it . Thanks to constant trials and testing, I was able to correct the mistakes and learn new things when it came to coding.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FF0000"/>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